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14" d="100"/>
          <a:sy n="114" d="100"/>
        </p:scale>
        <p:origin x="-2296" y="-7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png>
</file>

<file path=ppt/media/image2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60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01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87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32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117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3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598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9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1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183C2-5392-2140-9087-65137EFE237C}" type="datetimeFigureOut">
              <a:rPr lang="en-US" smtClean="0"/>
              <a:t>4/22/15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CBAAD-E0E5-D04F-A4C9-6FF68ED4D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80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microsoft.com/office/2007/relationships/hdphoto" Target="../media/hdphoto1.wdp"/><Relationship Id="rId7" Type="http://schemas.openxmlformats.org/officeDocument/2006/relationships/image" Target="../media/image5.png"/><Relationship Id="rId8" Type="http://schemas.microsoft.com/office/2007/relationships/hdphoto" Target="../media/hdphoto2.wdp"/><Relationship Id="rId9" Type="http://schemas.openxmlformats.org/officeDocument/2006/relationships/image" Target="../media/image6.png"/><Relationship Id="rId10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9690" y="1119955"/>
            <a:ext cx="6804843" cy="2755845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Gill Sans"/>
                <a:cs typeface="Gill Sans"/>
              </a:rPr>
              <a:t>We are designing a </a:t>
            </a:r>
            <a:r>
              <a:rPr lang="en-US" sz="2000" dirty="0" smtClean="0">
                <a:latin typeface="Gill Sans"/>
                <a:cs typeface="Gill Sans"/>
              </a:rPr>
              <a:t/>
            </a:r>
            <a:br>
              <a:rPr lang="en-US" sz="2000" dirty="0" smtClean="0">
                <a:latin typeface="Gill Sans"/>
                <a:cs typeface="Gill Sans"/>
              </a:rPr>
            </a:br>
            <a:r>
              <a:rPr lang="en-US" sz="2800" dirty="0" smtClean="0">
                <a:latin typeface="Gill Sans"/>
                <a:cs typeface="Gill Sans"/>
              </a:rPr>
              <a:t>scalable data cleaning system</a:t>
            </a:r>
            <a:r>
              <a:rPr lang="en-US" sz="2000" dirty="0" smtClean="0">
                <a:latin typeface="Gill Sans"/>
                <a:cs typeface="Gill Sans"/>
              </a:rPr>
              <a:t> </a:t>
            </a:r>
            <a:br>
              <a:rPr lang="en-US" sz="2000" dirty="0" smtClean="0">
                <a:latin typeface="Gill Sans"/>
                <a:cs typeface="Gill Sans"/>
              </a:rPr>
            </a:br>
            <a:r>
              <a:rPr lang="en-US" sz="2000" dirty="0" smtClean="0">
                <a:solidFill>
                  <a:srgbClr val="7F7F7F"/>
                </a:solidFill>
                <a:latin typeface="Gill Sans"/>
                <a:cs typeface="Gill Sans"/>
              </a:rPr>
              <a:t>combining</a:t>
            </a:r>
            <a:r>
              <a:rPr lang="en-US" sz="2000" dirty="0" smtClean="0">
                <a:latin typeface="Gill Sans"/>
                <a:cs typeface="Gill Sans"/>
              </a:rPr>
              <a:t/>
            </a:r>
            <a:br>
              <a:rPr lang="en-US" sz="2000" dirty="0" smtClean="0">
                <a:latin typeface="Gill Sans"/>
                <a:cs typeface="Gill Sans"/>
              </a:rPr>
            </a:br>
            <a:r>
              <a:rPr lang="en-US" sz="2800" dirty="0" smtClean="0">
                <a:latin typeface="Gill Sans"/>
                <a:cs typeface="Gill Sans"/>
              </a:rPr>
              <a:t>declarative optimization and crowds</a:t>
            </a:r>
            <a:endParaRPr lang="en-US" sz="2800" dirty="0">
              <a:latin typeface="Gill Sans"/>
              <a:cs typeface="Gill Sans"/>
            </a:endParaRPr>
          </a:p>
        </p:txBody>
      </p:sp>
      <p:pic>
        <p:nvPicPr>
          <p:cNvPr id="5" name="Picture 4" descr="arch-bas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04" y="1403581"/>
            <a:ext cx="2762023" cy="218859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1866047" y="4574901"/>
            <a:ext cx="1663098" cy="2184947"/>
            <a:chOff x="1859449" y="4574901"/>
            <a:chExt cx="1663098" cy="2184947"/>
          </a:xfrm>
        </p:grpSpPr>
        <p:pic>
          <p:nvPicPr>
            <p:cNvPr id="7" name="Picture 6" descr="sanjay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2751" y="4574901"/>
              <a:ext cx="1356494" cy="144307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859449" y="6113517"/>
              <a:ext cx="16630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Sanjay Krishnan 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Cal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856317" y="4455075"/>
            <a:ext cx="1346198" cy="2304773"/>
            <a:chOff x="3722261" y="4455075"/>
            <a:chExt cx="1346198" cy="230477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2261" y="4455075"/>
              <a:ext cx="1346198" cy="1562903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744487" y="6113517"/>
              <a:ext cx="13017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Daniel Haas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Cal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529687" y="4396526"/>
            <a:ext cx="1621454" cy="2363322"/>
            <a:chOff x="5379052" y="4396526"/>
            <a:chExt cx="1621454" cy="2363322"/>
          </a:xfrm>
        </p:grpSpPr>
        <p:pic>
          <p:nvPicPr>
            <p:cNvPr id="6" name="Picture 5" descr="wjn.jp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100000" l="10000" r="100000">
                          <a14:backgroundMark x1="70364" y1="63273" x2="95455" y2="65091"/>
                          <a14:backgroundMark x1="95636" y1="74545" x2="99636" y2="91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9052" y="4396526"/>
              <a:ext cx="1621454" cy="1621454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475481" y="6113517"/>
              <a:ext cx="14285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>
                  <a:latin typeface="Gill Sans"/>
                  <a:cs typeface="Gill Sans"/>
                </a:rPr>
                <a:t>Jiannan</a:t>
              </a:r>
              <a:r>
                <a:rPr lang="en-US" dirty="0" smtClean="0">
                  <a:latin typeface="Gill Sans"/>
                  <a:cs typeface="Gill Sans"/>
                </a:rPr>
                <a:t> Wang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Cal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5038" y="4271117"/>
            <a:ext cx="1503837" cy="2488731"/>
            <a:chOff x="-35034" y="4271117"/>
            <a:chExt cx="1503837" cy="2488731"/>
          </a:xfrm>
        </p:grpSpPr>
        <p:pic>
          <p:nvPicPr>
            <p:cNvPr id="11" name="Picture 10" descr="10175982_877436015604032_7872036546672324501_n.jpg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71" b="83578" l="0" r="100000">
                          <a14:foregroundMark x1="10471" y1="65982" x2="524" y2="75953"/>
                          <a14:foregroundMark x1="3665" y1="78886" x2="91099" y2="80059"/>
                          <a14:foregroundMark x1="69634" y1="71554" x2="97906" y2="81232"/>
                          <a14:foregroundMark x1="68063" y1="70088" x2="80105" y2="72141"/>
                          <a14:foregroundMark x1="8901" y1="63636" x2="6806" y2="67155"/>
                          <a14:foregroundMark x1="14660" y1="72727" x2="25654" y2="79472"/>
                          <a14:foregroundMark x1="61257" y1="81525" x2="92670" y2="83284"/>
                          <a14:foregroundMark x1="3141" y1="82111" x2="96335" y2="83284"/>
                          <a14:backgroundMark x1="12042" y1="29912" x2="2618" y2="61877"/>
                          <a14:backgroundMark x1="68586" y1="66276" x2="96335" y2="49267"/>
                          <a14:backgroundMark x1="68586" y1="11437" x2="95288" y2="231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90" y="4271117"/>
              <a:ext cx="1171788" cy="209204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-35034" y="6113517"/>
              <a:ext cx="15038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Juan Jaramillo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Cal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478313" y="4565079"/>
            <a:ext cx="1452900" cy="2194769"/>
            <a:chOff x="7478313" y="4565079"/>
            <a:chExt cx="1452900" cy="2194769"/>
          </a:xfrm>
        </p:grpSpPr>
        <p:pic>
          <p:nvPicPr>
            <p:cNvPr id="4" name="Picture 3" descr="mesquare.png"/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0" r="100000">
                          <a14:foregroundMark x1="22876" y1="95098" x2="22876" y2="95098"/>
                          <a14:foregroundMark x1="33987" y1="89216" x2="6536" y2="96732"/>
                          <a14:foregroundMark x1="74837" y1="89542" x2="98366" y2="9902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8313" y="4565079"/>
              <a:ext cx="1452900" cy="14529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576207" y="6113517"/>
              <a:ext cx="12571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Gill Sans"/>
                  <a:cs typeface="Gill Sans"/>
                </a:rPr>
                <a:t>Eugene Wu</a:t>
              </a:r>
            </a:p>
            <a:p>
              <a:pPr algn="ctr"/>
              <a:r>
                <a:rPr lang="en-US" dirty="0" smtClean="0">
                  <a:latin typeface="Gill Sans"/>
                  <a:cs typeface="Gill Sans"/>
                </a:rPr>
                <a:t>Columbia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3593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19</Words>
  <Application>Microsoft Macintosh PowerPoint</Application>
  <PresentationFormat>On-screen Show (4:3)</PresentationFormat>
  <Paragraphs>11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We are designing a  scalable data cleaning system  combining declarative optimization and crowds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Eugene Wu</dc:creator>
  <cp:lastModifiedBy>Eugene Wu</cp:lastModifiedBy>
  <cp:revision>4</cp:revision>
  <dcterms:created xsi:type="dcterms:W3CDTF">2015-04-22T22:33:12Z</dcterms:created>
  <dcterms:modified xsi:type="dcterms:W3CDTF">2015-04-22T22:52:55Z</dcterms:modified>
</cp:coreProperties>
</file>

<file path=docProps/thumbnail.jpeg>
</file>